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1" r:id="rId1"/>
  </p:sldMasterIdLst>
  <p:sldIdLst>
    <p:sldId id="256" r:id="rId2"/>
  </p:sldIdLst>
  <p:sldSz cx="21386800" cy="15122525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5" autoAdjust="0"/>
    <p:restoredTop sz="94660"/>
  </p:normalViewPr>
  <p:slideViewPr>
    <p:cSldViewPr>
      <p:cViewPr varScale="1">
        <p:scale>
          <a:sx n="34" d="100"/>
          <a:sy n="34" d="100"/>
        </p:scale>
        <p:origin x="1356" y="66"/>
      </p:cViewPr>
      <p:guideLst>
        <p:guide orient="horz" pos="4763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9801" y="-18672"/>
            <a:ext cx="21447153" cy="15159868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4337" y="5302220"/>
            <a:ext cx="13628048" cy="3630248"/>
          </a:xfrm>
        </p:spPr>
        <p:txBody>
          <a:bodyPr anchor="b">
            <a:noAutofit/>
          </a:bodyPr>
          <a:lstStyle>
            <a:lvl1pPr algn="r">
              <a:defRPr sz="11908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4337" y="8932465"/>
            <a:ext cx="13628048" cy="241876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08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16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24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32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40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49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57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065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A05C4-4210-4AFA-992A-9816E9847AD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61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787" y="1344225"/>
            <a:ext cx="14846598" cy="7505253"/>
          </a:xfrm>
        </p:spPr>
        <p:txBody>
          <a:bodyPr anchor="ctr">
            <a:normAutofit/>
          </a:bodyPr>
          <a:lstStyle>
            <a:lvl1pPr algn="l">
              <a:defRPr sz="9702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5787" y="9857646"/>
            <a:ext cx="14846598" cy="3464117"/>
          </a:xfrm>
        </p:spPr>
        <p:txBody>
          <a:bodyPr anchor="ctr">
            <a:normAutofit/>
          </a:bodyPr>
          <a:lstStyle>
            <a:lvl1pPr marL="0" indent="0" algn="l">
              <a:buNone/>
              <a:defRPr sz="396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0817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2pPr>
            <a:lvl3pPr marL="2016343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3pPr>
            <a:lvl4pPr marL="3024515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4pPr>
            <a:lvl5pPr marL="4032687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5pPr>
            <a:lvl6pPr marL="5040859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6pPr>
            <a:lvl7pPr marL="6049030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7pPr>
            <a:lvl8pPr marL="7057202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8pPr>
            <a:lvl9pPr marL="8065374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4FC-B1EA-4E9A-ADFB-03C864D171E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903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2370" y="1344224"/>
            <a:ext cx="14202159" cy="6665113"/>
          </a:xfrm>
        </p:spPr>
        <p:txBody>
          <a:bodyPr anchor="ctr">
            <a:normAutofit/>
          </a:bodyPr>
          <a:lstStyle>
            <a:lvl1pPr algn="l">
              <a:defRPr sz="9702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75290" y="8009337"/>
            <a:ext cx="12676319" cy="84014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352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08172" indent="0">
              <a:buFontTx/>
              <a:buNone/>
              <a:defRPr/>
            </a:lvl2pPr>
            <a:lvl3pPr marL="2016343" indent="0">
              <a:buFontTx/>
              <a:buNone/>
              <a:defRPr/>
            </a:lvl3pPr>
            <a:lvl4pPr marL="3024515" indent="0">
              <a:buFontTx/>
              <a:buNone/>
              <a:defRPr/>
            </a:lvl4pPr>
            <a:lvl5pPr marL="4032687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5783" y="9857646"/>
            <a:ext cx="14846600" cy="3464117"/>
          </a:xfrm>
        </p:spPr>
        <p:txBody>
          <a:bodyPr anchor="ctr">
            <a:normAutofit/>
          </a:bodyPr>
          <a:lstStyle>
            <a:lvl1pPr marL="0" indent="0" algn="l">
              <a:buNone/>
              <a:defRPr sz="396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0817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2pPr>
            <a:lvl3pPr marL="2016343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3pPr>
            <a:lvl4pPr marL="3024515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4pPr>
            <a:lvl5pPr marL="4032687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5pPr>
            <a:lvl6pPr marL="5040859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6pPr>
            <a:lvl7pPr marL="6049030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7pPr>
            <a:lvl8pPr marL="7057202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8pPr>
            <a:lvl9pPr marL="8065374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4FC-B1EA-4E9A-ADFB-03C864D171E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1129009" y="1742857"/>
            <a:ext cx="1069618" cy="1289485"/>
          </a:xfrm>
          <a:prstGeom prst="rect">
            <a:avLst/>
          </a:prstGeom>
        </p:spPr>
        <p:txBody>
          <a:bodyPr vert="horz" lIns="201634" tIns="100817" rIns="201634" bIns="100817" rtlCol="0" anchor="ctr">
            <a:noAutofit/>
          </a:bodyPr>
          <a:lstStyle/>
          <a:p>
            <a:pPr lvl="0"/>
            <a:r>
              <a:rPr lang="en-US" sz="17641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782120" y="6365123"/>
            <a:ext cx="1069618" cy="1289485"/>
          </a:xfrm>
          <a:prstGeom prst="rect">
            <a:avLst/>
          </a:prstGeom>
        </p:spPr>
        <p:txBody>
          <a:bodyPr vert="horz" lIns="201634" tIns="100817" rIns="201634" bIns="100817" rtlCol="0" anchor="ctr">
            <a:noAutofit/>
          </a:bodyPr>
          <a:lstStyle/>
          <a:p>
            <a:pPr lvl="0"/>
            <a:r>
              <a:rPr lang="en-US" sz="17641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669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783" y="4260212"/>
            <a:ext cx="14846600" cy="5723230"/>
          </a:xfrm>
        </p:spPr>
        <p:txBody>
          <a:bodyPr anchor="b">
            <a:normAutofit/>
          </a:bodyPr>
          <a:lstStyle>
            <a:lvl1pPr algn="l">
              <a:defRPr sz="9702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5783" y="9983442"/>
            <a:ext cx="14846600" cy="3338321"/>
          </a:xfrm>
        </p:spPr>
        <p:txBody>
          <a:bodyPr anchor="t">
            <a:normAutofit/>
          </a:bodyPr>
          <a:lstStyle>
            <a:lvl1pPr marL="0" indent="0" algn="l">
              <a:buNone/>
              <a:defRPr sz="396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0817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2pPr>
            <a:lvl3pPr marL="2016343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3pPr>
            <a:lvl4pPr marL="3024515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4pPr>
            <a:lvl5pPr marL="4032687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5pPr>
            <a:lvl6pPr marL="5040859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6pPr>
            <a:lvl7pPr marL="6049030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7pPr>
            <a:lvl8pPr marL="7057202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8pPr>
            <a:lvl9pPr marL="8065374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4FC-B1EA-4E9A-ADFB-03C864D171E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1401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2370" y="1344224"/>
            <a:ext cx="14202159" cy="6665113"/>
          </a:xfrm>
        </p:spPr>
        <p:txBody>
          <a:bodyPr anchor="ctr">
            <a:normAutofit/>
          </a:bodyPr>
          <a:lstStyle>
            <a:lvl1pPr algn="l">
              <a:defRPr sz="9702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25780" y="8849478"/>
            <a:ext cx="14846602" cy="11339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529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08172" indent="0">
              <a:buFontTx/>
              <a:buNone/>
              <a:defRPr/>
            </a:lvl2pPr>
            <a:lvl3pPr marL="2016343" indent="0">
              <a:buFontTx/>
              <a:buNone/>
              <a:defRPr/>
            </a:lvl3pPr>
            <a:lvl4pPr marL="3024515" indent="0">
              <a:buFontTx/>
              <a:buNone/>
              <a:defRPr/>
            </a:lvl4pPr>
            <a:lvl5pPr marL="4032687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5783" y="9983442"/>
            <a:ext cx="14846600" cy="3338321"/>
          </a:xfrm>
        </p:spPr>
        <p:txBody>
          <a:bodyPr anchor="t">
            <a:normAutofit/>
          </a:bodyPr>
          <a:lstStyle>
            <a:lvl1pPr marL="0" indent="0" algn="l">
              <a:buNone/>
              <a:defRPr sz="396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0817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2pPr>
            <a:lvl3pPr marL="2016343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3pPr>
            <a:lvl4pPr marL="3024515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4pPr>
            <a:lvl5pPr marL="4032687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5pPr>
            <a:lvl6pPr marL="5040859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6pPr>
            <a:lvl7pPr marL="6049030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7pPr>
            <a:lvl8pPr marL="7057202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8pPr>
            <a:lvl9pPr marL="8065374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4FC-B1EA-4E9A-ADFB-03C864D171E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1129009" y="1742857"/>
            <a:ext cx="1069618" cy="1289485"/>
          </a:xfrm>
          <a:prstGeom prst="rect">
            <a:avLst/>
          </a:prstGeom>
        </p:spPr>
        <p:txBody>
          <a:bodyPr vert="horz" lIns="201634" tIns="100817" rIns="201634" bIns="100817" rtlCol="0" anchor="ctr">
            <a:noAutofit/>
          </a:bodyPr>
          <a:lstStyle/>
          <a:p>
            <a:pPr lvl="0"/>
            <a:r>
              <a:rPr lang="en-US" sz="17641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782120" y="6365123"/>
            <a:ext cx="1069618" cy="1289485"/>
          </a:xfrm>
          <a:prstGeom prst="rect">
            <a:avLst/>
          </a:prstGeom>
        </p:spPr>
        <p:txBody>
          <a:bodyPr vert="horz" lIns="201634" tIns="100817" rIns="201634" bIns="100817" rtlCol="0" anchor="ctr">
            <a:noAutofit/>
          </a:bodyPr>
          <a:lstStyle/>
          <a:p>
            <a:pPr lvl="0"/>
            <a:r>
              <a:rPr lang="en-US" sz="17641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3003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401" y="1344224"/>
            <a:ext cx="14831982" cy="6665113"/>
          </a:xfrm>
        </p:spPr>
        <p:txBody>
          <a:bodyPr anchor="ctr">
            <a:normAutofit/>
          </a:bodyPr>
          <a:lstStyle>
            <a:lvl1pPr algn="l">
              <a:defRPr sz="9702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25780" y="8849478"/>
            <a:ext cx="14846602" cy="11339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5292">
                <a:solidFill>
                  <a:schemeClr val="accent1"/>
                </a:solidFill>
              </a:defRPr>
            </a:lvl1pPr>
            <a:lvl2pPr marL="1008172" indent="0">
              <a:buFontTx/>
              <a:buNone/>
              <a:defRPr/>
            </a:lvl2pPr>
            <a:lvl3pPr marL="2016343" indent="0">
              <a:buFontTx/>
              <a:buNone/>
              <a:defRPr/>
            </a:lvl3pPr>
            <a:lvl4pPr marL="3024515" indent="0">
              <a:buFontTx/>
              <a:buNone/>
              <a:defRPr/>
            </a:lvl4pPr>
            <a:lvl5pPr marL="4032687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5783" y="9983442"/>
            <a:ext cx="14846600" cy="3338321"/>
          </a:xfrm>
        </p:spPr>
        <p:txBody>
          <a:bodyPr anchor="t">
            <a:normAutofit/>
          </a:bodyPr>
          <a:lstStyle>
            <a:lvl1pPr marL="0" indent="0" algn="l">
              <a:buNone/>
              <a:defRPr sz="396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0817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2pPr>
            <a:lvl3pPr marL="2016343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3pPr>
            <a:lvl4pPr marL="3024515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4pPr>
            <a:lvl5pPr marL="4032687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5pPr>
            <a:lvl6pPr marL="5040859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6pPr>
            <a:lvl7pPr marL="6049030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7pPr>
            <a:lvl8pPr marL="7057202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8pPr>
            <a:lvl9pPr marL="8065374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4FC-B1EA-4E9A-ADFB-03C864D171E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579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ECD2F-6201-4C48-92BD-AF53C004686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182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80268" y="1344225"/>
            <a:ext cx="2289333" cy="11579936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5784" y="1344225"/>
            <a:ext cx="12150589" cy="1157993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19B1A-CC9C-42E7-81F6-094134CE643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56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5CAA2-6D2D-4220-B796-1BE01F39044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57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783" y="5955665"/>
            <a:ext cx="14846600" cy="4027780"/>
          </a:xfrm>
        </p:spPr>
        <p:txBody>
          <a:bodyPr anchor="b"/>
          <a:lstStyle>
            <a:lvl1pPr algn="l">
              <a:defRPr sz="882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5783" y="9983442"/>
            <a:ext cx="14846600" cy="1897262"/>
          </a:xfrm>
        </p:spPr>
        <p:txBody>
          <a:bodyPr anchor="t"/>
          <a:lstStyle>
            <a:lvl1pPr marL="0" indent="0" algn="l">
              <a:buNone/>
              <a:defRPr sz="441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0817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2pPr>
            <a:lvl3pPr marL="2016343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3pPr>
            <a:lvl4pPr marL="3024515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4pPr>
            <a:lvl5pPr marL="4032687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5pPr>
            <a:lvl6pPr marL="5040859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6pPr>
            <a:lvl7pPr marL="6049030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7pPr>
            <a:lvl8pPr marL="7057202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8pPr>
            <a:lvl9pPr marL="8065374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36C98-75FD-46C9-A330-48532BCA976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86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787" y="1344225"/>
            <a:ext cx="14846598" cy="291248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5788" y="4764299"/>
            <a:ext cx="7222744" cy="8557462"/>
          </a:xfrm>
        </p:spPr>
        <p:txBody>
          <a:bodyPr>
            <a:normAutofit/>
          </a:bodyPr>
          <a:lstStyle>
            <a:lvl1pPr>
              <a:defRPr sz="3969"/>
            </a:lvl1pPr>
            <a:lvl2pPr>
              <a:defRPr sz="3528"/>
            </a:lvl2pPr>
            <a:lvl3pPr>
              <a:defRPr sz="3087"/>
            </a:lvl3pPr>
            <a:lvl4pPr>
              <a:defRPr sz="2646"/>
            </a:lvl4pPr>
            <a:lvl5pPr>
              <a:defRPr sz="2646"/>
            </a:lvl5pPr>
            <a:lvl6pPr>
              <a:defRPr sz="2646"/>
            </a:lvl6pPr>
            <a:lvl7pPr>
              <a:defRPr sz="2646"/>
            </a:lvl7pPr>
            <a:lvl8pPr>
              <a:defRPr sz="2646"/>
            </a:lvl8pPr>
            <a:lvl9pPr>
              <a:defRPr sz="2646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49638" y="4764302"/>
            <a:ext cx="7222746" cy="8557464"/>
          </a:xfrm>
        </p:spPr>
        <p:txBody>
          <a:bodyPr>
            <a:normAutofit/>
          </a:bodyPr>
          <a:lstStyle>
            <a:lvl1pPr>
              <a:defRPr sz="3969"/>
            </a:lvl1pPr>
            <a:lvl2pPr>
              <a:defRPr sz="3528"/>
            </a:lvl2pPr>
            <a:lvl3pPr>
              <a:defRPr sz="3087"/>
            </a:lvl3pPr>
            <a:lvl4pPr>
              <a:defRPr sz="2646"/>
            </a:lvl4pPr>
            <a:lvl5pPr>
              <a:defRPr sz="2646"/>
            </a:lvl5pPr>
            <a:lvl6pPr>
              <a:defRPr sz="2646"/>
            </a:lvl6pPr>
            <a:lvl7pPr>
              <a:defRPr sz="2646"/>
            </a:lvl7pPr>
            <a:lvl8pPr>
              <a:defRPr sz="2646"/>
            </a:lvl8pPr>
            <a:lvl9pPr>
              <a:defRPr sz="2646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EDD4C-BB14-4BAA-8B39-CF23C51404C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66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786" y="1344225"/>
            <a:ext cx="14846595" cy="2912486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5785" y="4765168"/>
            <a:ext cx="7228738" cy="1270711"/>
          </a:xfrm>
        </p:spPr>
        <p:txBody>
          <a:bodyPr anchor="b">
            <a:noAutofit/>
          </a:bodyPr>
          <a:lstStyle>
            <a:lvl1pPr marL="0" indent="0">
              <a:buNone/>
              <a:defRPr sz="5292" b="0"/>
            </a:lvl1pPr>
            <a:lvl2pPr marL="1008172" indent="0">
              <a:buNone/>
              <a:defRPr sz="4410" b="1"/>
            </a:lvl2pPr>
            <a:lvl3pPr marL="2016343" indent="0">
              <a:buNone/>
              <a:defRPr sz="3969" b="1"/>
            </a:lvl3pPr>
            <a:lvl4pPr marL="3024515" indent="0">
              <a:buNone/>
              <a:defRPr sz="3528" b="1"/>
            </a:lvl4pPr>
            <a:lvl5pPr marL="4032687" indent="0">
              <a:buNone/>
              <a:defRPr sz="3528" b="1"/>
            </a:lvl5pPr>
            <a:lvl6pPr marL="5040859" indent="0">
              <a:buNone/>
              <a:defRPr sz="3528" b="1"/>
            </a:lvl6pPr>
            <a:lvl7pPr marL="6049030" indent="0">
              <a:buNone/>
              <a:defRPr sz="3528" b="1"/>
            </a:lvl7pPr>
            <a:lvl8pPr marL="7057202" indent="0">
              <a:buNone/>
              <a:defRPr sz="3528" b="1"/>
            </a:lvl8pPr>
            <a:lvl9pPr marL="8065374" indent="0">
              <a:buNone/>
              <a:defRPr sz="3528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5785" y="6035882"/>
            <a:ext cx="7228738" cy="728588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043642" y="4765168"/>
            <a:ext cx="7228738" cy="1270711"/>
          </a:xfrm>
        </p:spPr>
        <p:txBody>
          <a:bodyPr anchor="b">
            <a:noAutofit/>
          </a:bodyPr>
          <a:lstStyle>
            <a:lvl1pPr marL="0" indent="0">
              <a:buNone/>
              <a:defRPr sz="5292" b="0"/>
            </a:lvl1pPr>
            <a:lvl2pPr marL="1008172" indent="0">
              <a:buNone/>
              <a:defRPr sz="4410" b="1"/>
            </a:lvl2pPr>
            <a:lvl3pPr marL="2016343" indent="0">
              <a:buNone/>
              <a:defRPr sz="3969" b="1"/>
            </a:lvl3pPr>
            <a:lvl4pPr marL="3024515" indent="0">
              <a:buNone/>
              <a:defRPr sz="3528" b="1"/>
            </a:lvl4pPr>
            <a:lvl5pPr marL="4032687" indent="0">
              <a:buNone/>
              <a:defRPr sz="3528" b="1"/>
            </a:lvl5pPr>
            <a:lvl6pPr marL="5040859" indent="0">
              <a:buNone/>
              <a:defRPr sz="3528" b="1"/>
            </a:lvl6pPr>
            <a:lvl7pPr marL="6049030" indent="0">
              <a:buNone/>
              <a:defRPr sz="3528" b="1"/>
            </a:lvl7pPr>
            <a:lvl8pPr marL="7057202" indent="0">
              <a:buNone/>
              <a:defRPr sz="3528" b="1"/>
            </a:lvl8pPr>
            <a:lvl9pPr marL="8065374" indent="0">
              <a:buNone/>
              <a:defRPr sz="3528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043642" y="6035882"/>
            <a:ext cx="7228738" cy="728588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403775-B1FE-42B2-B181-7EE99466984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021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784" y="1344225"/>
            <a:ext cx="14846598" cy="291248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4FC-B1EA-4E9A-ADFB-03C864D171E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014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4687B-3A28-43E9-9A3C-3B3CD3AAC42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03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784" y="3304561"/>
            <a:ext cx="6525926" cy="2819136"/>
          </a:xfrm>
        </p:spPr>
        <p:txBody>
          <a:bodyPr anchor="b">
            <a:normAutofit/>
          </a:bodyPr>
          <a:lstStyle>
            <a:lvl1pPr>
              <a:defRPr sz="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2817" y="1135459"/>
            <a:ext cx="7919564" cy="1218630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25784" y="6123696"/>
            <a:ext cx="6525926" cy="5698949"/>
          </a:xfrm>
        </p:spPr>
        <p:txBody>
          <a:bodyPr>
            <a:normAutofit/>
          </a:bodyPr>
          <a:lstStyle>
            <a:lvl1pPr marL="0" indent="0">
              <a:buNone/>
              <a:defRPr sz="3087"/>
            </a:lvl1pPr>
            <a:lvl2pPr marL="756129" indent="0">
              <a:buNone/>
              <a:defRPr sz="2315"/>
            </a:lvl2pPr>
            <a:lvl3pPr marL="1512258" indent="0">
              <a:buNone/>
              <a:defRPr sz="1985"/>
            </a:lvl3pPr>
            <a:lvl4pPr marL="2268386" indent="0">
              <a:buNone/>
              <a:defRPr sz="1654"/>
            </a:lvl4pPr>
            <a:lvl5pPr marL="3024515" indent="0">
              <a:buNone/>
              <a:defRPr sz="1654"/>
            </a:lvl5pPr>
            <a:lvl6pPr marL="3780644" indent="0">
              <a:buNone/>
              <a:defRPr sz="1654"/>
            </a:lvl6pPr>
            <a:lvl7pPr marL="4536773" indent="0">
              <a:buNone/>
              <a:defRPr sz="1654"/>
            </a:lvl7pPr>
            <a:lvl8pPr marL="5292902" indent="0">
              <a:buNone/>
              <a:defRPr sz="1654"/>
            </a:lvl8pPr>
            <a:lvl9pPr marL="6049030" indent="0">
              <a:buNone/>
              <a:defRPr sz="1654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27F76-0A22-43D1-A765-8D034BBE82D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54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784" y="10585767"/>
            <a:ext cx="14846598" cy="1249710"/>
          </a:xfrm>
        </p:spPr>
        <p:txBody>
          <a:bodyPr anchor="b">
            <a:normAutofit/>
          </a:bodyPr>
          <a:lstStyle>
            <a:lvl1pPr algn="l">
              <a:defRPr sz="5292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25784" y="1344225"/>
            <a:ext cx="14846598" cy="8480164"/>
          </a:xfrm>
        </p:spPr>
        <p:txBody>
          <a:bodyPr anchor="t">
            <a:normAutofit/>
          </a:bodyPr>
          <a:lstStyle>
            <a:lvl1pPr marL="0" indent="0" algn="ctr">
              <a:buNone/>
              <a:defRPr sz="3528"/>
            </a:lvl1pPr>
            <a:lvl2pPr marL="1008172" indent="0">
              <a:buNone/>
              <a:defRPr sz="3528"/>
            </a:lvl2pPr>
            <a:lvl3pPr marL="2016343" indent="0">
              <a:buNone/>
              <a:defRPr sz="3528"/>
            </a:lvl3pPr>
            <a:lvl4pPr marL="3024515" indent="0">
              <a:buNone/>
              <a:defRPr sz="3528"/>
            </a:lvl4pPr>
            <a:lvl5pPr marL="4032687" indent="0">
              <a:buNone/>
              <a:defRPr sz="3528"/>
            </a:lvl5pPr>
            <a:lvl6pPr marL="5040859" indent="0">
              <a:buNone/>
              <a:defRPr sz="3528"/>
            </a:lvl6pPr>
            <a:lvl7pPr marL="6049030" indent="0">
              <a:buNone/>
              <a:defRPr sz="3528"/>
            </a:lvl7pPr>
            <a:lvl8pPr marL="7057202" indent="0">
              <a:buNone/>
              <a:defRPr sz="3528"/>
            </a:lvl8pPr>
            <a:lvl9pPr marL="8065374" indent="0">
              <a:buNone/>
              <a:defRPr sz="3528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25784" y="11835477"/>
            <a:ext cx="14846598" cy="1486285"/>
          </a:xfrm>
        </p:spPr>
        <p:txBody>
          <a:bodyPr>
            <a:normAutofit/>
          </a:bodyPr>
          <a:lstStyle>
            <a:lvl1pPr marL="0" indent="0">
              <a:buNone/>
              <a:defRPr sz="2646"/>
            </a:lvl1pPr>
            <a:lvl2pPr marL="1008172" indent="0">
              <a:buNone/>
              <a:defRPr sz="2646"/>
            </a:lvl2pPr>
            <a:lvl3pPr marL="2016343" indent="0">
              <a:buNone/>
              <a:defRPr sz="2205"/>
            </a:lvl3pPr>
            <a:lvl4pPr marL="3024515" indent="0">
              <a:buNone/>
              <a:defRPr sz="1985"/>
            </a:lvl4pPr>
            <a:lvl5pPr marL="4032687" indent="0">
              <a:buNone/>
              <a:defRPr sz="1985"/>
            </a:lvl5pPr>
            <a:lvl6pPr marL="5040859" indent="0">
              <a:buNone/>
              <a:defRPr sz="1985"/>
            </a:lvl6pPr>
            <a:lvl7pPr marL="6049030" indent="0">
              <a:buNone/>
              <a:defRPr sz="1985"/>
            </a:lvl7pPr>
            <a:lvl8pPr marL="7057202" indent="0">
              <a:buNone/>
              <a:defRPr sz="1985"/>
            </a:lvl8pPr>
            <a:lvl9pPr marL="8065374" indent="0">
              <a:buNone/>
              <a:defRPr sz="198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5D15D-ED03-4857-8E5D-EACA7C08CD0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5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9802" y="-18672"/>
            <a:ext cx="21447155" cy="15159868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5786" y="1344225"/>
            <a:ext cx="14846595" cy="29124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5784" y="4764302"/>
            <a:ext cx="14846598" cy="8557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642298" y="13321766"/>
            <a:ext cx="1600109" cy="8051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5786" y="13321766"/>
            <a:ext cx="10812620" cy="8051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73381" y="13321766"/>
            <a:ext cx="1199003" cy="8051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5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F71B4FC-B1EA-4E9A-ADFB-03C864D171E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60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  <p:sldLayoutId id="2147484013" r:id="rId12"/>
    <p:sldLayoutId id="2147484014" r:id="rId13"/>
    <p:sldLayoutId id="2147484015" r:id="rId14"/>
    <p:sldLayoutId id="2147484016" r:id="rId15"/>
    <p:sldLayoutId id="2147484017" r:id="rId16"/>
  </p:sldLayoutIdLst>
  <p:txStyles>
    <p:titleStyle>
      <a:lvl1pPr algn="l" defTabSz="1008172" rtl="0" eaLnBrk="1" latinLnBrk="0" hangingPunct="1">
        <a:spcBef>
          <a:spcPct val="0"/>
        </a:spcBef>
        <a:buNone/>
        <a:defRPr sz="793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56129" indent="-756129" algn="l" defTabSz="1008172" rtl="0" eaLnBrk="1" latinLnBrk="0" hangingPunct="1">
        <a:spcBef>
          <a:spcPts val="220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96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638279" indent="-630107" algn="l" defTabSz="1008172" rtl="0" eaLnBrk="1" latinLnBrk="0" hangingPunct="1">
        <a:spcBef>
          <a:spcPts val="220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5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520429" indent="-504086" algn="l" defTabSz="1008172" rtl="0" eaLnBrk="1" latinLnBrk="0" hangingPunct="1">
        <a:spcBef>
          <a:spcPts val="220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08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528601" indent="-504086" algn="l" defTabSz="1008172" rtl="0" eaLnBrk="1" latinLnBrk="0" hangingPunct="1">
        <a:spcBef>
          <a:spcPts val="220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64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536773" indent="-504086" algn="l" defTabSz="1008172" rtl="0" eaLnBrk="1" latinLnBrk="0" hangingPunct="1">
        <a:spcBef>
          <a:spcPts val="220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64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544944" indent="-504086" algn="l" defTabSz="1008172" rtl="0" eaLnBrk="1" latinLnBrk="0" hangingPunct="1">
        <a:spcBef>
          <a:spcPts val="220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64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6553116" indent="-504086" algn="l" defTabSz="1008172" rtl="0" eaLnBrk="1" latinLnBrk="0" hangingPunct="1">
        <a:spcBef>
          <a:spcPts val="220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64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7561288" indent="-504086" algn="l" defTabSz="1008172" rtl="0" eaLnBrk="1" latinLnBrk="0" hangingPunct="1">
        <a:spcBef>
          <a:spcPts val="220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64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8569460" indent="-504086" algn="l" defTabSz="1008172" rtl="0" eaLnBrk="1" latinLnBrk="0" hangingPunct="1">
        <a:spcBef>
          <a:spcPts val="220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64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72" rtl="0" eaLnBrk="1" latinLnBrk="0" hangingPunct="1">
        <a:defRPr sz="3969" kern="1200">
          <a:solidFill>
            <a:schemeClr val="tx1"/>
          </a:solidFill>
          <a:latin typeface="+mn-lt"/>
          <a:ea typeface="+mn-ea"/>
          <a:cs typeface="+mn-cs"/>
        </a:defRPr>
      </a:lvl1pPr>
      <a:lvl2pPr marL="1008172" algn="l" defTabSz="1008172" rtl="0" eaLnBrk="1" latinLnBrk="0" hangingPunct="1">
        <a:defRPr sz="3969" kern="1200">
          <a:solidFill>
            <a:schemeClr val="tx1"/>
          </a:solidFill>
          <a:latin typeface="+mn-lt"/>
          <a:ea typeface="+mn-ea"/>
          <a:cs typeface="+mn-cs"/>
        </a:defRPr>
      </a:lvl2pPr>
      <a:lvl3pPr marL="2016343" algn="l" defTabSz="1008172" rtl="0" eaLnBrk="1" latinLnBrk="0" hangingPunct="1">
        <a:defRPr sz="3969" kern="1200">
          <a:solidFill>
            <a:schemeClr val="tx1"/>
          </a:solidFill>
          <a:latin typeface="+mn-lt"/>
          <a:ea typeface="+mn-ea"/>
          <a:cs typeface="+mn-cs"/>
        </a:defRPr>
      </a:lvl3pPr>
      <a:lvl4pPr marL="3024515" algn="l" defTabSz="1008172" rtl="0" eaLnBrk="1" latinLnBrk="0" hangingPunct="1">
        <a:defRPr sz="3969" kern="1200">
          <a:solidFill>
            <a:schemeClr val="tx1"/>
          </a:solidFill>
          <a:latin typeface="+mn-lt"/>
          <a:ea typeface="+mn-ea"/>
          <a:cs typeface="+mn-cs"/>
        </a:defRPr>
      </a:lvl4pPr>
      <a:lvl5pPr marL="4032687" algn="l" defTabSz="1008172" rtl="0" eaLnBrk="1" latinLnBrk="0" hangingPunct="1">
        <a:defRPr sz="3969" kern="1200">
          <a:solidFill>
            <a:schemeClr val="tx1"/>
          </a:solidFill>
          <a:latin typeface="+mn-lt"/>
          <a:ea typeface="+mn-ea"/>
          <a:cs typeface="+mn-cs"/>
        </a:defRPr>
      </a:lvl5pPr>
      <a:lvl6pPr marL="5040859" algn="l" defTabSz="1008172" rtl="0" eaLnBrk="1" latinLnBrk="0" hangingPunct="1">
        <a:defRPr sz="3969" kern="1200">
          <a:solidFill>
            <a:schemeClr val="tx1"/>
          </a:solidFill>
          <a:latin typeface="+mn-lt"/>
          <a:ea typeface="+mn-ea"/>
          <a:cs typeface="+mn-cs"/>
        </a:defRPr>
      </a:lvl6pPr>
      <a:lvl7pPr marL="6049030" algn="l" defTabSz="1008172" rtl="0" eaLnBrk="1" latinLnBrk="0" hangingPunct="1">
        <a:defRPr sz="3969" kern="1200">
          <a:solidFill>
            <a:schemeClr val="tx1"/>
          </a:solidFill>
          <a:latin typeface="+mn-lt"/>
          <a:ea typeface="+mn-ea"/>
          <a:cs typeface="+mn-cs"/>
        </a:defRPr>
      </a:lvl7pPr>
      <a:lvl8pPr marL="7057202" algn="l" defTabSz="1008172" rtl="0" eaLnBrk="1" latinLnBrk="0" hangingPunct="1">
        <a:defRPr sz="3969" kern="1200">
          <a:solidFill>
            <a:schemeClr val="tx1"/>
          </a:solidFill>
          <a:latin typeface="+mn-lt"/>
          <a:ea typeface="+mn-ea"/>
          <a:cs typeface="+mn-cs"/>
        </a:defRPr>
      </a:lvl8pPr>
      <a:lvl9pPr marL="8065374" algn="l" defTabSz="1008172" rtl="0" eaLnBrk="1" latinLnBrk="0" hangingPunct="1">
        <a:defRPr sz="39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" name="Rectangle 102"/>
          <p:cNvSpPr>
            <a:spLocks noChangeArrowheads="1"/>
          </p:cNvSpPr>
          <p:nvPr/>
        </p:nvSpPr>
        <p:spPr bwMode="auto">
          <a:xfrm>
            <a:off x="756296" y="2020712"/>
            <a:ext cx="2005488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5" tIns="45698" rIns="91395" bIns="45698"/>
          <a:lstStyle/>
          <a:p>
            <a:pPr algn="ctr">
              <a:defRPr/>
            </a:pPr>
            <a:r>
              <a:rPr lang="en-GB" sz="27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Objetivos</a:t>
            </a:r>
            <a:endParaRPr lang="en-GB" sz="27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GB" sz="2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Valoración</a:t>
            </a:r>
            <a:r>
              <a:rPr lang="en-GB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del </a:t>
            </a:r>
            <a:r>
              <a:rPr lang="en-GB" sz="2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trabajo</a:t>
            </a:r>
            <a:r>
              <a:rPr lang="en-GB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a </a:t>
            </a:r>
            <a:r>
              <a:rPr lang="en-GB" sz="2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realizar</a:t>
            </a:r>
            <a:r>
              <a:rPr lang="en-GB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o, en </a:t>
            </a:r>
            <a:r>
              <a:rPr lang="en-GB" sz="2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su</a:t>
            </a:r>
            <a:r>
              <a:rPr lang="en-GB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2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caso</a:t>
            </a:r>
            <a:r>
              <a:rPr lang="en-GB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, del </a:t>
            </a:r>
            <a:r>
              <a:rPr lang="en-GB" sz="2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grado</a:t>
            </a:r>
            <a:r>
              <a:rPr lang="en-GB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de </a:t>
            </a:r>
            <a:r>
              <a:rPr lang="en-GB" sz="2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cumplimiento</a:t>
            </a:r>
            <a:r>
              <a:rPr lang="en-GB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del </a:t>
            </a:r>
            <a:r>
              <a:rPr lang="en-GB" sz="2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trabajo</a:t>
            </a:r>
            <a:r>
              <a:rPr lang="en-GB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2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realizado</a:t>
            </a:r>
            <a:r>
              <a:rPr lang="en-GB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GB" sz="2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según</a:t>
            </a:r>
            <a:r>
              <a:rPr lang="en-GB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2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objetivos</a:t>
            </a:r>
            <a:r>
              <a:rPr lang="en-GB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2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iniciales</a:t>
            </a:r>
            <a:endParaRPr lang="en-GB" sz="27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GB" sz="2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durante</a:t>
            </a:r>
            <a:r>
              <a:rPr lang="en-GB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el </a:t>
            </a:r>
            <a:r>
              <a:rPr lang="en-GB" sz="2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n-GB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2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investigador</a:t>
            </a:r>
            <a:r>
              <a:rPr lang="en-GB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, para la </a:t>
            </a:r>
            <a:r>
              <a:rPr lang="en-GB" sz="27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obtención</a:t>
            </a:r>
            <a:r>
              <a:rPr lang="en-GB" sz="2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del </a:t>
            </a:r>
            <a:r>
              <a:rPr lang="en-GB" sz="2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título</a:t>
            </a:r>
            <a:r>
              <a:rPr lang="en-GB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de Doctor</a:t>
            </a:r>
          </a:p>
          <a:p>
            <a:pPr algn="ctr">
              <a:defRPr/>
            </a:pPr>
            <a:endParaRPr lang="en-GB" sz="27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en-GB" sz="2700" dirty="0">
              <a:latin typeface="Times New Roman" pitchFamily="18" charset="0"/>
            </a:endParaRPr>
          </a:p>
        </p:txBody>
      </p:sp>
      <p:graphicFrame>
        <p:nvGraphicFramePr>
          <p:cNvPr id="13355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921240"/>
              </p:ext>
            </p:extLst>
          </p:nvPr>
        </p:nvGraphicFramePr>
        <p:xfrm>
          <a:off x="11095870" y="3769277"/>
          <a:ext cx="10290930" cy="14349469"/>
        </p:xfrm>
        <a:graphic>
          <a:graphicData uri="http://schemas.openxmlformats.org/drawingml/2006/table">
            <a:tbl>
              <a:tblPr/>
              <a:tblGrid>
                <a:gridCol w="1029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33068">
                <a:tc>
                  <a:txBody>
                    <a:bodyPr/>
                    <a:lstStyle/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10:40 – Karina Gabriela </a:t>
                      </a:r>
                      <a:r>
                        <a:rPr kumimoji="0" lang="es-E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Orquera</a:t>
                      </a:r>
                      <a:r>
                        <a:rPr kumimoji="0" lang="es-E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s-E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Arguero</a:t>
                      </a:r>
                      <a:r>
                        <a:rPr kumimoji="0" lang="es-E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  <a:r>
                        <a:rPr kumimoji="0" lang="es-ES" sz="2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Optimización de la eficiencia productiva en los sistemas de vacas nodrizas</a:t>
                      </a:r>
                      <a:endParaRPr kumimoji="0" lang="es-ES" sz="20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3611">
                <a:tc>
                  <a:txBody>
                    <a:bodyPr/>
                    <a:lstStyle/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11:00 – </a:t>
                      </a:r>
                      <a:r>
                        <a:rPr kumimoji="0" lang="es-ES" sz="2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Itsasne</a:t>
                      </a:r>
                      <a:r>
                        <a:rPr kumimoji="0" lang="es-ES" sz="2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Granado Tajada. </a:t>
                      </a:r>
                      <a:r>
                        <a:rPr kumimoji="0" lang="es-ES" sz="29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Implantación de la selección genómica en el esquema de selección de la raza ovina de leche </a:t>
                      </a:r>
                      <a:r>
                        <a:rPr kumimoji="0" lang="es-ES" sz="29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Latxa</a:t>
                      </a:r>
                      <a:endParaRPr kumimoji="0" lang="es-ES" sz="29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07">
                <a:tc>
                  <a:txBody>
                    <a:bodyPr/>
                    <a:lstStyle/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969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11:20. Pausa Café</a:t>
                      </a:r>
                      <a:endParaRPr kumimoji="0" lang="en-GB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CONFERENCIAS INVITADAS</a:t>
                      </a:r>
                      <a:endParaRPr kumimoji="0" lang="en-GB" sz="40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969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969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11:45. Dr Jorge Hugo </a:t>
                      </a:r>
                      <a:r>
                        <a:rPr lang="en-GB" sz="3969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Calvo</a:t>
                      </a:r>
                      <a:r>
                        <a:rPr lang="en-GB" sz="3969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CITA Zaragoza</a:t>
                      </a:r>
                    </a:p>
                  </a:txBody>
                  <a:tcPr marL="91439" marR="914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007">
                <a:tc>
                  <a:txBody>
                    <a:bodyPr/>
                    <a:lstStyle/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Uso de herramientas genómicas en Ciencia Animal</a:t>
                      </a:r>
                    </a:p>
                  </a:txBody>
                  <a:tcPr marL="91439" marR="914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007">
                <a:tc>
                  <a:txBody>
                    <a:bodyPr/>
                    <a:lstStyle/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969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12:45  </a:t>
                      </a:r>
                      <a:r>
                        <a:rPr lang="es-ES" sz="3969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s-ES" sz="3969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Daniel Martín. </a:t>
                      </a:r>
                      <a:r>
                        <a:rPr lang="en-GB" sz="3969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CITA Zaragoza</a:t>
                      </a:r>
                    </a:p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La importancia de la ganadería en el medio ambiente: ¿Hablamos del producto o del sistema de producción?</a:t>
                      </a:r>
                    </a:p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969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969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7751">
                <a:tc>
                  <a:txBody>
                    <a:bodyPr/>
                    <a:lstStyle/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1310">
                <a:tc>
                  <a:txBody>
                    <a:bodyPr/>
                    <a:lstStyle/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297">
                <a:tc>
                  <a:txBody>
                    <a:bodyPr/>
                    <a:lstStyle/>
                    <a:p>
                      <a:pPr marL="0" marR="0" lvl="0" indent="0" algn="just" defTabSz="2085975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0687">
                <a:tc>
                  <a:txBody>
                    <a:bodyPr/>
                    <a:lstStyle/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06825">
                <a:tc>
                  <a:txBody>
                    <a:bodyPr/>
                    <a:lstStyle/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149" name="Rectangle 101"/>
          <p:cNvSpPr>
            <a:spLocks noChangeArrowheads="1"/>
          </p:cNvSpPr>
          <p:nvPr/>
        </p:nvSpPr>
        <p:spPr bwMode="auto">
          <a:xfrm>
            <a:off x="3276576" y="282755"/>
            <a:ext cx="18427526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5" tIns="45698" rIns="91395" bIns="45698" anchor="ctr" anchorCtr="1"/>
          <a:lstStyle/>
          <a:p>
            <a:pPr algn="r" defTabSz="2084388">
              <a:lnSpc>
                <a:spcPct val="75000"/>
              </a:lnSpc>
              <a:defRPr/>
            </a:pPr>
            <a:r>
              <a:rPr lang="en-GB" sz="55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X </a:t>
            </a:r>
            <a:r>
              <a:rPr lang="en-GB" sz="55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Jornadas</a:t>
            </a:r>
            <a:r>
              <a:rPr lang="en-GB" sz="55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de </a:t>
            </a:r>
            <a:r>
              <a:rPr lang="en-GB" sz="55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Seguimiento</a:t>
            </a:r>
            <a:r>
              <a:rPr lang="en-GB" sz="55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de </a:t>
            </a:r>
            <a:r>
              <a:rPr lang="en-GB" sz="55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Proyectos</a:t>
            </a:r>
            <a:r>
              <a:rPr lang="en-GB" sz="55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de </a:t>
            </a:r>
            <a:r>
              <a:rPr lang="en-GB" sz="55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Tesis</a:t>
            </a:r>
            <a:r>
              <a:rPr lang="en-GB" sz="55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Doctoral</a:t>
            </a:r>
            <a:r>
              <a:rPr lang="en-GB" sz="4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/>
            </a:r>
            <a:br>
              <a:rPr lang="en-GB" sz="4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</a:br>
            <a:endParaRPr lang="en-GB" sz="3200" b="1" i="1" dirty="0">
              <a:solidFill>
                <a:schemeClr val="tx2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166" name="Rectangle 118"/>
          <p:cNvSpPr>
            <a:spLocks noChangeArrowheads="1"/>
          </p:cNvSpPr>
          <p:nvPr/>
        </p:nvSpPr>
        <p:spPr bwMode="auto">
          <a:xfrm>
            <a:off x="4428704" y="13105878"/>
            <a:ext cx="1519368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5" tIns="45698" rIns="91395" bIns="45698"/>
          <a:lstStyle/>
          <a:p>
            <a:pPr marL="781050" indent="-781050" algn="ctr" defTabSz="2084388">
              <a:lnSpc>
                <a:spcPct val="80000"/>
              </a:lnSpc>
              <a:defRPr/>
            </a:pPr>
            <a:r>
              <a:rPr lang="en-GB" sz="2800" b="1" i="1" dirty="0" smtClean="0">
                <a:solidFill>
                  <a:srgbClr val="03495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Lugar de </a:t>
            </a:r>
            <a:r>
              <a:rPr lang="en-GB" sz="2800" b="1" i="1" dirty="0" err="1" smtClean="0">
                <a:solidFill>
                  <a:srgbClr val="03495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realización</a:t>
            </a:r>
            <a:r>
              <a:rPr lang="en-GB" sz="2800" b="1" i="1" dirty="0" smtClean="0">
                <a:solidFill>
                  <a:srgbClr val="03495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 las </a:t>
            </a:r>
            <a:r>
              <a:rPr lang="en-GB" sz="2800" b="1" i="1" dirty="0" err="1" smtClean="0">
                <a:solidFill>
                  <a:srgbClr val="03495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Jornadas</a:t>
            </a:r>
            <a:r>
              <a:rPr lang="en-GB" sz="2800" b="1" dirty="0" smtClean="0">
                <a:solidFill>
                  <a:srgbClr val="03495C"/>
                </a:solidFill>
              </a:rPr>
              <a:t>:</a:t>
            </a:r>
            <a:r>
              <a:rPr lang="en-GB" sz="2800" b="1" dirty="0" smtClean="0"/>
              <a:t> </a:t>
            </a:r>
          </a:p>
          <a:p>
            <a:pPr marL="781050" indent="-781050" algn="ctr" defTabSz="2084388">
              <a:lnSpc>
                <a:spcPct val="80000"/>
              </a:lnSpc>
              <a:defRPr/>
            </a:pPr>
            <a:endParaRPr lang="en-GB" sz="2800" b="1" dirty="0" smtClean="0"/>
          </a:p>
          <a:p>
            <a:pPr marL="781050" indent="-781050" algn="ctr" defTabSz="2084388">
              <a:lnSpc>
                <a:spcPct val="80000"/>
              </a:lnSpc>
              <a:defRPr/>
            </a:pPr>
            <a:r>
              <a:rPr lang="en-GB" sz="2800" b="1" dirty="0" smtClean="0">
                <a:solidFill>
                  <a:srgbClr val="FF0000"/>
                </a:solidFill>
              </a:rPr>
              <a:t>Universidad de Zaragoza,  </a:t>
            </a:r>
            <a:r>
              <a:rPr lang="en-GB" sz="2800" b="1" dirty="0" err="1" smtClean="0">
                <a:solidFill>
                  <a:srgbClr val="FF0000"/>
                </a:solidFill>
              </a:rPr>
              <a:t>Facultad</a:t>
            </a:r>
            <a:r>
              <a:rPr lang="en-GB" sz="2800" b="1" dirty="0" smtClean="0">
                <a:solidFill>
                  <a:srgbClr val="FF0000"/>
                </a:solidFill>
              </a:rPr>
              <a:t> de </a:t>
            </a:r>
            <a:r>
              <a:rPr lang="en-GB" sz="2800" b="1" dirty="0" err="1" smtClean="0">
                <a:solidFill>
                  <a:srgbClr val="FF0000"/>
                </a:solidFill>
              </a:rPr>
              <a:t>Veterinaria</a:t>
            </a:r>
            <a:r>
              <a:rPr lang="en-GB" sz="2800" b="1" dirty="0" smtClean="0">
                <a:solidFill>
                  <a:srgbClr val="FF0000"/>
                </a:solidFill>
              </a:rPr>
              <a:t>, </a:t>
            </a:r>
            <a:r>
              <a:rPr lang="en-GB" sz="2800" b="1" dirty="0" err="1" smtClean="0">
                <a:solidFill>
                  <a:srgbClr val="FF0000"/>
                </a:solidFill>
              </a:rPr>
              <a:t>Aula</a:t>
            </a:r>
            <a:r>
              <a:rPr lang="en-GB" sz="2800" b="1" dirty="0" smtClean="0">
                <a:solidFill>
                  <a:srgbClr val="FF0000"/>
                </a:solidFill>
              </a:rPr>
              <a:t> de </a:t>
            </a:r>
            <a:r>
              <a:rPr lang="en-GB" sz="2800" b="1" dirty="0" err="1" smtClean="0">
                <a:solidFill>
                  <a:srgbClr val="FF0000"/>
                </a:solidFill>
              </a:rPr>
              <a:t>Grados</a:t>
            </a:r>
            <a:endParaRPr lang="en-GB" sz="2800" b="1" dirty="0" smtClean="0">
              <a:solidFill>
                <a:srgbClr val="FF0000"/>
              </a:solidFill>
            </a:endParaRPr>
          </a:p>
          <a:p>
            <a:pPr marL="781050" indent="-781050" algn="ctr" defTabSz="2084388">
              <a:lnSpc>
                <a:spcPct val="80000"/>
              </a:lnSpc>
              <a:defRPr/>
            </a:pPr>
            <a:endParaRPr lang="en-GB" sz="2800" dirty="0" smtClean="0"/>
          </a:p>
          <a:p>
            <a:pPr marL="781050" indent="-781050" algn="ctr" defTabSz="2084388">
              <a:lnSpc>
                <a:spcPct val="80000"/>
              </a:lnSpc>
              <a:defRPr/>
            </a:pPr>
            <a:r>
              <a:rPr lang="en-GB" sz="2800" i="1" dirty="0" smtClean="0">
                <a:solidFill>
                  <a:schemeClr val="accent2">
                    <a:lumMod val="50000"/>
                  </a:schemeClr>
                </a:solidFill>
              </a:rPr>
              <a:t>http://www.unizar.es/departamentos/produccion_animal/</a:t>
            </a:r>
            <a:r>
              <a:rPr lang="en-GB" sz="2800" i="1" dirty="0" smtClean="0">
                <a:solidFill>
                  <a:srgbClr val="03495C"/>
                </a:solidFill>
              </a:rPr>
              <a:t>jornada_seguim_tesis.htm</a:t>
            </a:r>
            <a:endParaRPr lang="en-GB" sz="2800" i="1" dirty="0">
              <a:solidFill>
                <a:srgbClr val="03495C"/>
              </a:solidFill>
            </a:endParaRPr>
          </a:p>
        </p:txBody>
      </p:sp>
      <p:sp>
        <p:nvSpPr>
          <p:cNvPr id="13351" name="Text Box 121"/>
          <p:cNvSpPr txBox="1">
            <a:spLocks noChangeArrowheads="1"/>
          </p:cNvSpPr>
          <p:nvPr/>
        </p:nvSpPr>
        <p:spPr bwMode="auto">
          <a:xfrm>
            <a:off x="6953548" y="519431"/>
            <a:ext cx="8568828" cy="156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95" tIns="45698" rIns="91395" bIns="45698">
            <a:spAutoFit/>
          </a:bodyPr>
          <a:lstStyle/>
          <a:p>
            <a:pPr algn="ctr" defTabSz="2084388"/>
            <a:r>
              <a:rPr lang="en-GB" sz="3200" b="1" i="1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GB" sz="3200" b="1" i="1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GB" sz="3200" b="1" i="1" dirty="0" err="1">
                <a:solidFill>
                  <a:schemeClr val="tx2"/>
                </a:solidFill>
                <a:latin typeface="Times New Roman" pitchFamily="18" charset="0"/>
              </a:rPr>
              <a:t>Programa</a:t>
            </a:r>
            <a:r>
              <a:rPr lang="en-GB" sz="3200" b="1" i="1" dirty="0">
                <a:solidFill>
                  <a:schemeClr val="tx2"/>
                </a:solidFill>
                <a:latin typeface="Times New Roman" pitchFamily="18" charset="0"/>
              </a:rPr>
              <a:t> de </a:t>
            </a:r>
            <a:r>
              <a:rPr lang="en-GB" sz="3200" b="1" i="1" dirty="0" err="1">
                <a:solidFill>
                  <a:schemeClr val="tx2"/>
                </a:solidFill>
                <a:latin typeface="Times New Roman" pitchFamily="18" charset="0"/>
              </a:rPr>
              <a:t>Doctorado</a:t>
            </a:r>
            <a:r>
              <a:rPr lang="en-GB" sz="3200" b="1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GB" sz="3200" b="1" i="1" dirty="0" smtClean="0">
                <a:solidFill>
                  <a:schemeClr val="tx2"/>
                </a:solidFill>
                <a:latin typeface="Times New Roman" pitchFamily="18" charset="0"/>
              </a:rPr>
              <a:t>de </a:t>
            </a:r>
            <a:r>
              <a:rPr lang="en-GB" sz="3200" b="1" i="1" dirty="0" err="1">
                <a:solidFill>
                  <a:schemeClr val="tx2"/>
                </a:solidFill>
                <a:latin typeface="Times New Roman" pitchFamily="18" charset="0"/>
              </a:rPr>
              <a:t>Producción</a:t>
            </a:r>
            <a:r>
              <a:rPr lang="en-GB" sz="3200" b="1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GB" sz="3200" b="1" i="1" dirty="0" smtClean="0">
                <a:solidFill>
                  <a:schemeClr val="tx2"/>
                </a:solidFill>
                <a:latin typeface="Times New Roman" pitchFamily="18" charset="0"/>
              </a:rPr>
              <a:t>Animal. ESCUELA DE DOCTORADO UNIZAR</a:t>
            </a:r>
            <a:endParaRPr lang="en-GB" sz="3200" b="1" i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3352" name="Picture 122" descr="logo PAC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5900" y="576263"/>
            <a:ext cx="3708400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052799"/>
              </p:ext>
            </p:extLst>
          </p:nvPr>
        </p:nvGraphicFramePr>
        <p:xfrm>
          <a:off x="594272" y="3817587"/>
          <a:ext cx="10189468" cy="10152387"/>
        </p:xfrm>
        <a:graphic>
          <a:graphicData uri="http://schemas.openxmlformats.org/drawingml/2006/table">
            <a:tbl>
              <a:tblPr/>
              <a:tblGrid>
                <a:gridCol w="10189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9623">
                <a:tc>
                  <a:txBody>
                    <a:bodyPr/>
                    <a:lstStyle/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VIERNES 1 DE FEBRERO DE 2019</a:t>
                      </a:r>
                    </a:p>
                  </a:txBody>
                  <a:tcPr marL="91439" marR="914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401">
                <a:tc>
                  <a:txBody>
                    <a:bodyPr/>
                    <a:lstStyle/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Proyectos Nuevos</a:t>
                      </a:r>
                    </a:p>
                  </a:txBody>
                  <a:tcPr marL="91439" marR="9143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433">
                <a:tc>
                  <a:txBody>
                    <a:bodyPr/>
                    <a:lstStyle/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09:00 – Francisco Canto Muñoz. </a:t>
                      </a:r>
                      <a:endParaRPr kumimoji="0" lang="es-ES" sz="20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09:20 – Isabel Fernández </a:t>
                      </a:r>
                      <a:r>
                        <a:rPr kumimoji="0" lang="es-E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Poch</a:t>
                      </a:r>
                      <a:r>
                        <a:rPr kumimoji="0" lang="es-E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  <a:endParaRPr kumimoji="0" lang="es-ES" sz="20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4312">
                <a:tc>
                  <a:txBody>
                    <a:bodyPr/>
                    <a:lstStyle/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Seguimiento de proyectos</a:t>
                      </a:r>
                    </a:p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09:40 – Leticia </a:t>
                      </a:r>
                      <a:r>
                        <a:rPr kumimoji="0" lang="es-E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Mur</a:t>
                      </a:r>
                      <a:r>
                        <a:rPr kumimoji="0" lang="es-E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s-E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Palús</a:t>
                      </a:r>
                      <a:r>
                        <a:rPr kumimoji="0" lang="es-E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  <a:r>
                        <a:rPr kumimoji="0" lang="es-ES" sz="2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Estrategias nutricionales y su repercusión en la calidad de carne de pollo</a:t>
                      </a:r>
                      <a:endParaRPr kumimoji="0" lang="es-ES" sz="20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                                                                 10:00- </a:t>
                      </a:r>
                      <a:r>
                        <a:rPr kumimoji="0" lang="es-E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Senen</a:t>
                      </a:r>
                      <a:r>
                        <a:rPr kumimoji="0" lang="es-E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 la Torre. </a:t>
                      </a:r>
                      <a:r>
                        <a:rPr kumimoji="0" lang="es-ES" sz="2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Identificación de </a:t>
                      </a:r>
                      <a:r>
                        <a:rPr kumimoji="0" lang="es-ES" sz="29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biomarcadores</a:t>
                      </a:r>
                      <a:r>
                        <a:rPr kumimoji="0" lang="es-ES" sz="2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específicos, para autentificar el origen y el sistema de alimentación del vacuno lechero</a:t>
                      </a:r>
                      <a:endParaRPr kumimoji="0" lang="es-ES" sz="20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6320">
                <a:tc>
                  <a:txBody>
                    <a:bodyPr/>
                    <a:lstStyle/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10:20 – </a:t>
                      </a:r>
                      <a:r>
                        <a:rPr kumimoji="0" lang="es-E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Leticia Pérez </a:t>
                      </a:r>
                      <a:r>
                        <a:rPr kumimoji="0" lang="es-E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Ciria</a:t>
                      </a:r>
                      <a:r>
                        <a:rPr kumimoji="0" lang="es-E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  <a:r>
                        <a:rPr kumimoji="0" lang="es-ES" sz="2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Impacto de la </a:t>
                      </a:r>
                      <a:r>
                        <a:rPr kumimoji="0" lang="es-ES" sz="29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inmunocastración</a:t>
                      </a:r>
                      <a:r>
                        <a:rPr kumimoji="0" lang="es-ES" sz="2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y evaluación de estrategias nutricionales en cerdos destinados a jamón curado de especial calidad</a:t>
                      </a:r>
                      <a:endParaRPr kumimoji="0" lang="es-ES" sz="20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9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5786">
                <a:tc>
                  <a:txBody>
                    <a:bodyPr/>
                    <a:lstStyle/>
                    <a:p>
                      <a:pPr marL="0" marR="0" lvl="0" indent="0" algn="just" defTabSz="20859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</TotalTime>
  <Words>245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Wingdings 3</vt:lpstr>
      <vt:lpstr>Faceta</vt:lpstr>
      <vt:lpstr>Presentación de PowerPoint</vt:lpstr>
    </vt:vector>
  </TitlesOfParts>
  <Company>UNIZAR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alf</cp:lastModifiedBy>
  <cp:revision>106</cp:revision>
  <cp:lastPrinted>2016-01-20T10:52:46Z</cp:lastPrinted>
  <dcterms:created xsi:type="dcterms:W3CDTF">2011-01-13T14:46:05Z</dcterms:created>
  <dcterms:modified xsi:type="dcterms:W3CDTF">2019-01-18T08:25:21Z</dcterms:modified>
</cp:coreProperties>
</file>