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A847CFC-816F-41D0-AAC0-9BF4FEBC753E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04/11/2021</a:t>
            </a:fld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mailto:iris@unizar.es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83568" y="116633"/>
            <a:ext cx="8332638" cy="12241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II JORNADA “MUJERES EN LA CONSTRUCCIÓN DE LA HISTORIA CONTEMPORÁNEA DE AMÉRICA LATINA”</a:t>
            </a:r>
          </a:p>
          <a:p>
            <a:pPr algn="ctr"/>
            <a:r>
              <a:rPr lang="es-E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8 de noviembre de 2021 16:30-21:00. Biblioteca María Moliner, sala 4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79512" y="1340769"/>
            <a:ext cx="8640960" cy="43704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i="1" dirty="0" smtClean="0">
                <a:solidFill>
                  <a:schemeClr val="bg1"/>
                </a:solidFill>
              </a:rPr>
              <a:t>Presentación. </a:t>
            </a:r>
          </a:p>
          <a:p>
            <a:pPr algn="ctr"/>
            <a:r>
              <a:rPr lang="es-ES" i="1" dirty="0" smtClean="0">
                <a:solidFill>
                  <a:schemeClr val="bg1"/>
                </a:solidFill>
              </a:rPr>
              <a:t>Eliana </a:t>
            </a:r>
            <a:r>
              <a:rPr lang="es-ES" i="1" dirty="0" err="1" smtClean="0">
                <a:solidFill>
                  <a:schemeClr val="bg1"/>
                </a:solidFill>
              </a:rPr>
              <a:t>Maella</a:t>
            </a:r>
            <a:r>
              <a:rPr lang="es-ES" i="1" dirty="0" smtClean="0">
                <a:solidFill>
                  <a:schemeClr val="bg1"/>
                </a:solidFill>
              </a:rPr>
              <a:t> Botero, UZ</a:t>
            </a:r>
          </a:p>
          <a:p>
            <a:r>
              <a:rPr lang="es-ES" sz="1400" i="1" dirty="0" smtClean="0">
                <a:solidFill>
                  <a:schemeClr val="bg1"/>
                </a:solidFill>
              </a:rPr>
              <a:t>“Física</a:t>
            </a:r>
            <a:r>
              <a:rPr lang="es-ES" sz="1400" i="1" dirty="0">
                <a:solidFill>
                  <a:schemeClr val="bg1"/>
                </a:solidFill>
              </a:rPr>
              <a:t>, mental y sexual: la triple tortura a las mujeres en </a:t>
            </a:r>
            <a:r>
              <a:rPr lang="es-ES" sz="1400" i="1" dirty="0" smtClean="0">
                <a:solidFill>
                  <a:schemeClr val="bg1"/>
                </a:solidFill>
              </a:rPr>
              <a:t>cautiverio</a:t>
            </a:r>
            <a:r>
              <a:rPr lang="es-ES" sz="1400" i="1" dirty="0">
                <a:solidFill>
                  <a:schemeClr val="bg1"/>
                </a:solidFill>
              </a:rPr>
              <a:t>. </a:t>
            </a:r>
            <a:endParaRPr lang="es-ES" sz="1400" i="1" dirty="0" smtClean="0">
              <a:solidFill>
                <a:schemeClr val="bg1"/>
              </a:solidFill>
            </a:endParaRPr>
          </a:p>
          <a:p>
            <a:r>
              <a:rPr lang="es-ES" sz="1400" i="1" dirty="0" smtClean="0">
                <a:solidFill>
                  <a:schemeClr val="bg1"/>
                </a:solidFill>
              </a:rPr>
              <a:t>Argentina </a:t>
            </a:r>
            <a:r>
              <a:rPr lang="es-ES" sz="1400" i="1" dirty="0">
                <a:solidFill>
                  <a:schemeClr val="bg1"/>
                </a:solidFill>
              </a:rPr>
              <a:t>(1978-1983</a:t>
            </a:r>
            <a:r>
              <a:rPr lang="es-ES" sz="1400" i="1" dirty="0" smtClean="0">
                <a:solidFill>
                  <a:schemeClr val="bg1"/>
                </a:solidFill>
              </a:rPr>
              <a:t>)”</a:t>
            </a:r>
            <a:endParaRPr lang="es-ES" sz="1400" dirty="0">
              <a:solidFill>
                <a:schemeClr val="bg1"/>
              </a:solidFill>
            </a:endParaRPr>
          </a:p>
          <a:p>
            <a:pPr algn="ctr"/>
            <a:r>
              <a:rPr lang="es-ES" i="1" dirty="0" smtClean="0">
                <a:solidFill>
                  <a:schemeClr val="bg1"/>
                </a:solidFill>
              </a:rPr>
              <a:t>Ana </a:t>
            </a:r>
            <a:r>
              <a:rPr lang="es-ES" i="1" dirty="0" err="1" smtClean="0">
                <a:solidFill>
                  <a:schemeClr val="bg1"/>
                </a:solidFill>
              </a:rPr>
              <a:t>Lorda</a:t>
            </a:r>
            <a:r>
              <a:rPr lang="es-ES" i="1" dirty="0" smtClean="0">
                <a:solidFill>
                  <a:schemeClr val="bg1"/>
                </a:solidFill>
              </a:rPr>
              <a:t> Cuadrado, UZ</a:t>
            </a:r>
            <a:endParaRPr lang="es-ES" i="1" dirty="0">
              <a:solidFill>
                <a:schemeClr val="bg1"/>
              </a:solidFill>
            </a:endParaRPr>
          </a:p>
          <a:p>
            <a:r>
              <a:rPr lang="es-ES" sz="1400" i="1" dirty="0" smtClean="0">
                <a:solidFill>
                  <a:schemeClr val="bg1"/>
                </a:solidFill>
              </a:rPr>
              <a:t>“Feminicidio </a:t>
            </a:r>
            <a:r>
              <a:rPr lang="es-ES" sz="1400" i="1" dirty="0">
                <a:solidFill>
                  <a:schemeClr val="bg1"/>
                </a:solidFill>
              </a:rPr>
              <a:t>en Ciudad </a:t>
            </a:r>
            <a:r>
              <a:rPr lang="es-ES" sz="1400" i="1" dirty="0" smtClean="0">
                <a:solidFill>
                  <a:schemeClr val="bg1"/>
                </a:solidFill>
              </a:rPr>
              <a:t>Juárez: hablar de lo que no se habla”</a:t>
            </a:r>
          </a:p>
          <a:p>
            <a:endParaRPr lang="es-ES" sz="1400" dirty="0">
              <a:solidFill>
                <a:schemeClr val="bg1"/>
              </a:solidFill>
            </a:endParaRPr>
          </a:p>
          <a:p>
            <a:pPr algn="ctr"/>
            <a:r>
              <a:rPr lang="es-ES" i="1" dirty="0" smtClean="0">
                <a:solidFill>
                  <a:schemeClr val="bg1"/>
                </a:solidFill>
              </a:rPr>
              <a:t>Mª Palmira </a:t>
            </a:r>
            <a:r>
              <a:rPr lang="es-ES" i="1" dirty="0">
                <a:solidFill>
                  <a:schemeClr val="bg1"/>
                </a:solidFill>
              </a:rPr>
              <a:t>Vélez Jiménez</a:t>
            </a:r>
            <a:r>
              <a:rPr lang="es-ES" dirty="0">
                <a:solidFill>
                  <a:schemeClr val="bg1"/>
                </a:solidFill>
              </a:rPr>
              <a:t>, UZ</a:t>
            </a:r>
          </a:p>
          <a:p>
            <a:r>
              <a:rPr lang="es-ES" sz="1400" dirty="0" smtClean="0">
                <a:solidFill>
                  <a:schemeClr val="bg1"/>
                </a:solidFill>
              </a:rPr>
              <a:t>“Justicia transicional, mujeres y Comisiones de la Verdad”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pPr algn="ctr"/>
            <a:r>
              <a:rPr lang="es-ES" i="1" dirty="0" smtClean="0">
                <a:solidFill>
                  <a:schemeClr val="bg1"/>
                </a:solidFill>
              </a:rPr>
              <a:t>Rosario </a:t>
            </a:r>
            <a:r>
              <a:rPr lang="es-ES" i="1" dirty="0">
                <a:solidFill>
                  <a:schemeClr val="bg1"/>
                </a:solidFill>
              </a:rPr>
              <a:t>Márquez Macías</a:t>
            </a:r>
            <a:r>
              <a:rPr lang="es-ES" dirty="0">
                <a:solidFill>
                  <a:schemeClr val="bg1"/>
                </a:solidFill>
              </a:rPr>
              <a:t>, UHU</a:t>
            </a:r>
          </a:p>
          <a:p>
            <a:r>
              <a:rPr lang="es-ES" sz="1400" dirty="0">
                <a:solidFill>
                  <a:schemeClr val="bg1"/>
                </a:solidFill>
              </a:rPr>
              <a:t>“María de Maeztu, viajera por las Américas</a:t>
            </a:r>
            <a:r>
              <a:rPr lang="es-ES" sz="1400" dirty="0" smtClean="0">
                <a:solidFill>
                  <a:schemeClr val="bg1"/>
                </a:solidFill>
              </a:rPr>
              <a:t>”</a:t>
            </a:r>
          </a:p>
          <a:p>
            <a:endParaRPr lang="es-ES" sz="1400" dirty="0" smtClean="0">
              <a:solidFill>
                <a:schemeClr val="bg1"/>
              </a:solidFill>
            </a:endParaRPr>
          </a:p>
          <a:p>
            <a:pPr algn="ctr"/>
            <a:r>
              <a:rPr lang="es-ES" i="1" dirty="0" smtClean="0">
                <a:solidFill>
                  <a:schemeClr val="bg1"/>
                </a:solidFill>
              </a:rPr>
              <a:t>Mª Pilar </a:t>
            </a:r>
            <a:r>
              <a:rPr lang="es-ES" i="1" dirty="0" err="1">
                <a:solidFill>
                  <a:schemeClr val="bg1"/>
                </a:solidFill>
              </a:rPr>
              <a:t>C</a:t>
            </a:r>
            <a:r>
              <a:rPr lang="es-ES" i="1" dirty="0" err="1" smtClean="0">
                <a:solidFill>
                  <a:schemeClr val="bg1"/>
                </a:solidFill>
              </a:rPr>
              <a:t>agiao</a:t>
            </a:r>
            <a:r>
              <a:rPr lang="es-ES" i="1" dirty="0" smtClean="0">
                <a:solidFill>
                  <a:schemeClr val="bg1"/>
                </a:solidFill>
              </a:rPr>
              <a:t> Vila</a:t>
            </a:r>
            <a:r>
              <a:rPr lang="es-ES" dirty="0" smtClean="0">
                <a:solidFill>
                  <a:schemeClr val="bg1"/>
                </a:solidFill>
              </a:rPr>
              <a:t>, USC</a:t>
            </a:r>
          </a:p>
          <a:p>
            <a:r>
              <a:rPr lang="es-ES" sz="1400" dirty="0" smtClean="0">
                <a:solidFill>
                  <a:schemeClr val="bg1"/>
                </a:solidFill>
              </a:rPr>
              <a:t>“</a:t>
            </a:r>
            <a:r>
              <a:rPr lang="es-ES" sz="1400" i="1" dirty="0" smtClean="0">
                <a:solidFill>
                  <a:schemeClr val="bg1"/>
                </a:solidFill>
              </a:rPr>
              <a:t>Mi casa, la de allá</a:t>
            </a:r>
            <a:r>
              <a:rPr lang="es-ES" sz="1400" dirty="0" smtClean="0">
                <a:solidFill>
                  <a:schemeClr val="bg1"/>
                </a:solidFill>
              </a:rPr>
              <a:t>: Diario de una exiliada en México”</a:t>
            </a:r>
          </a:p>
          <a:p>
            <a:endParaRPr lang="es-ES" sz="1400" dirty="0" smtClean="0">
              <a:solidFill>
                <a:schemeClr val="bg1"/>
              </a:solidFill>
            </a:endParaRPr>
          </a:p>
          <a:p>
            <a:r>
              <a:rPr lang="es-ES" sz="1000" b="1" dirty="0" smtClean="0">
                <a:solidFill>
                  <a:schemeClr val="bg1"/>
                </a:solidFill>
              </a:rPr>
              <a:t>            Patrocinan:				</a:t>
            </a:r>
            <a:r>
              <a:rPr lang="es-ES" sz="1000" b="1" dirty="0">
                <a:solidFill>
                  <a:schemeClr val="bg1"/>
                </a:solidFill>
              </a:rPr>
              <a:t> </a:t>
            </a:r>
            <a:r>
              <a:rPr lang="es-ES" sz="1000" b="1" dirty="0" smtClean="0">
                <a:solidFill>
                  <a:schemeClr val="bg1"/>
                </a:solidFill>
              </a:rPr>
              <a:t>                    Organiza:	Coordina: Palmira  Vélez								</a:t>
            </a:r>
            <a:r>
              <a:rPr lang="es-ES" sz="800" b="1" dirty="0" smtClean="0">
                <a:solidFill>
                  <a:schemeClr val="bg1"/>
                </a:solidFill>
                <a:hlinkClick r:id="rId2"/>
              </a:rPr>
              <a:t>iris@unizar.es</a:t>
            </a:r>
            <a:r>
              <a:rPr lang="es-ES" sz="800" b="1" dirty="0" smtClean="0">
                <a:solidFill>
                  <a:schemeClr val="bg1"/>
                </a:solidFill>
              </a:rPr>
              <a:t>, siem@unizar.es</a:t>
            </a:r>
            <a:endParaRPr lang="es-ES" sz="8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2745">
            <a:off x="6432801" y="1344601"/>
            <a:ext cx="2620926" cy="26209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24" y="5452028"/>
            <a:ext cx="2154094" cy="519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293" y="5430264"/>
            <a:ext cx="1712594" cy="527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E:\usuario\Downloads\CátGénero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24" y="6088189"/>
            <a:ext cx="2010634" cy="600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 rot="20867963">
            <a:off x="6748224" y="4130065"/>
            <a:ext cx="1704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solidFill>
                  <a:schemeClr val="tx2">
                    <a:lumMod val="25000"/>
                  </a:schemeClr>
                </a:solidFill>
              </a:rPr>
              <a:t>Debate y conclusiones</a:t>
            </a:r>
            <a:endParaRPr lang="es-ES" sz="1400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557" y="5430264"/>
            <a:ext cx="505449" cy="53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2859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201</TotalTime>
  <Words>133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Fundición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</dc:creator>
  <cp:lastModifiedBy>usuario</cp:lastModifiedBy>
  <cp:revision>21</cp:revision>
  <dcterms:created xsi:type="dcterms:W3CDTF">2019-11-13T18:16:17Z</dcterms:created>
  <dcterms:modified xsi:type="dcterms:W3CDTF">2021-11-04T10:35:49Z</dcterms:modified>
</cp:coreProperties>
</file>